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C38319-12C0-44AE-8DE3-20B4073763F1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BAF82D35-CF50-4D59-9F5F-E316693EA168}">
      <dgm:prSet phldrT="[Texte]"/>
      <dgm:spPr/>
      <dgm:t>
        <a:bodyPr/>
        <a:lstStyle/>
        <a:p>
          <a:r>
            <a:rPr lang="fr-FR" dirty="0" smtClean="0"/>
            <a:t>P1 - Engager les élèves et son établissement dans une démarche globale durable</a:t>
          </a:r>
          <a:endParaRPr lang="fr-FR" dirty="0"/>
        </a:p>
      </dgm:t>
    </dgm:pt>
    <dgm:pt modelId="{E7BFB0B0-B41C-4BF1-8BD5-408AF0FD9BF4}" type="parTrans" cxnId="{C04C53D6-DA89-4B18-B799-AEDD212E577C}">
      <dgm:prSet/>
      <dgm:spPr/>
      <dgm:t>
        <a:bodyPr/>
        <a:lstStyle/>
        <a:p>
          <a:endParaRPr lang="fr-FR"/>
        </a:p>
      </dgm:t>
    </dgm:pt>
    <dgm:pt modelId="{ECE2A400-7EA7-4886-AF10-890AE88EB053}" type="sibTrans" cxnId="{C04C53D6-DA89-4B18-B799-AEDD212E577C}">
      <dgm:prSet/>
      <dgm:spPr/>
      <dgm:t>
        <a:bodyPr/>
        <a:lstStyle/>
        <a:p>
          <a:endParaRPr lang="fr-FR"/>
        </a:p>
      </dgm:t>
    </dgm:pt>
    <dgm:pt modelId="{C8EC1782-DB0D-4CC3-8D37-8590A2F901B7}">
      <dgm:prSet phldrT="[Texte]" custT="1"/>
      <dgm:spPr/>
      <dgm:t>
        <a:bodyPr/>
        <a:lstStyle/>
        <a:p>
          <a:r>
            <a:rPr lang="fr-FR" sz="1600" b="1" dirty="0" smtClean="0"/>
            <a:t>Modules essentiels : </a:t>
          </a:r>
        </a:p>
        <a:p>
          <a:r>
            <a:rPr lang="fr-FR" sz="1400" dirty="0" smtClean="0"/>
            <a:t>enjeux éducatifs, enjeux scientifiques, la démarche E3D, être référent </a:t>
          </a:r>
          <a:endParaRPr lang="fr-FR" sz="1400" dirty="0"/>
        </a:p>
      </dgm:t>
    </dgm:pt>
    <dgm:pt modelId="{9B8B0C3B-CA43-4124-9E1B-E2973636486A}" type="parTrans" cxnId="{618552C0-F662-44AF-9B82-759FDB686A1B}">
      <dgm:prSet/>
      <dgm:spPr/>
      <dgm:t>
        <a:bodyPr/>
        <a:lstStyle/>
        <a:p>
          <a:endParaRPr lang="fr-FR"/>
        </a:p>
      </dgm:t>
    </dgm:pt>
    <dgm:pt modelId="{8B1BAAD0-9EDF-4F6C-BECE-728E3804A14B}" type="sibTrans" cxnId="{618552C0-F662-44AF-9B82-759FDB686A1B}">
      <dgm:prSet/>
      <dgm:spPr/>
      <dgm:t>
        <a:bodyPr/>
        <a:lstStyle/>
        <a:p>
          <a:endParaRPr lang="fr-FR"/>
        </a:p>
      </dgm:t>
    </dgm:pt>
    <dgm:pt modelId="{741EB60D-87C3-4FDD-90A0-4FEF39550C1F}">
      <dgm:prSet phldrT="[Texte]" custT="1"/>
      <dgm:spPr/>
      <dgm:t>
        <a:bodyPr/>
        <a:lstStyle/>
        <a:p>
          <a:r>
            <a:rPr lang="fr-FR" sz="1600" b="1" dirty="0" smtClean="0"/>
            <a:t>Modules d’approfondissement :</a:t>
          </a:r>
        </a:p>
        <a:p>
          <a:r>
            <a:rPr lang="fr-FR" sz="1400" dirty="0" smtClean="0"/>
            <a:t>(autres approches, outils et ressources…)</a:t>
          </a:r>
          <a:endParaRPr lang="fr-FR" sz="1400" dirty="0"/>
        </a:p>
      </dgm:t>
    </dgm:pt>
    <dgm:pt modelId="{0F12A227-4959-47C0-A795-DB2543EA9504}" type="parTrans" cxnId="{4CAC0298-FFDB-4EA1-A374-0E32C374D75A}">
      <dgm:prSet/>
      <dgm:spPr/>
      <dgm:t>
        <a:bodyPr/>
        <a:lstStyle/>
        <a:p>
          <a:endParaRPr lang="fr-FR"/>
        </a:p>
      </dgm:t>
    </dgm:pt>
    <dgm:pt modelId="{4B3D8534-511A-4706-BD1E-7051B96FFA96}" type="sibTrans" cxnId="{4CAC0298-FFDB-4EA1-A374-0E32C374D75A}">
      <dgm:prSet/>
      <dgm:spPr/>
      <dgm:t>
        <a:bodyPr/>
        <a:lstStyle/>
        <a:p>
          <a:endParaRPr lang="fr-FR"/>
        </a:p>
      </dgm:t>
    </dgm:pt>
    <dgm:pt modelId="{5FA94E74-CDB0-4C36-8BDC-A0100BC517E3}">
      <dgm:prSet phldrT="[Texte]"/>
      <dgm:spPr/>
      <dgm:t>
        <a:bodyPr/>
        <a:lstStyle/>
        <a:p>
          <a:r>
            <a:rPr lang="fr-FR" dirty="0" smtClean="0"/>
            <a:t>P2 – Former et accompagner les éco-délégués</a:t>
          </a:r>
          <a:endParaRPr lang="fr-FR" dirty="0"/>
        </a:p>
      </dgm:t>
    </dgm:pt>
    <dgm:pt modelId="{FB3583BC-AF68-47A9-939E-6623228C1EC8}" type="parTrans" cxnId="{E2286709-43D6-458F-90A7-971224A988B9}">
      <dgm:prSet/>
      <dgm:spPr/>
      <dgm:t>
        <a:bodyPr/>
        <a:lstStyle/>
        <a:p>
          <a:endParaRPr lang="fr-FR"/>
        </a:p>
      </dgm:t>
    </dgm:pt>
    <dgm:pt modelId="{0F54AA7C-034D-44FF-A5DE-000C0BF653E0}" type="sibTrans" cxnId="{E2286709-43D6-458F-90A7-971224A988B9}">
      <dgm:prSet/>
      <dgm:spPr/>
      <dgm:t>
        <a:bodyPr/>
        <a:lstStyle/>
        <a:p>
          <a:endParaRPr lang="fr-FR"/>
        </a:p>
      </dgm:t>
    </dgm:pt>
    <dgm:pt modelId="{327C040A-4A83-4043-93A8-ABD25904011B}">
      <dgm:prSet phldrT="[Texte]" custT="1"/>
      <dgm:spPr/>
      <dgm:t>
        <a:bodyPr/>
        <a:lstStyle/>
        <a:p>
          <a:r>
            <a:rPr lang="fr-FR" sz="1600" b="1" dirty="0" smtClean="0"/>
            <a:t>Modules essentiels :</a:t>
          </a:r>
        </a:p>
        <a:p>
          <a:r>
            <a:rPr lang="fr-FR" sz="1400" dirty="0" smtClean="0"/>
            <a:t>Enjeux éducatifs, compétences et parcours de l’élève, accompagner les éco-délégués (</a:t>
          </a:r>
          <a:r>
            <a:rPr lang="fr-FR" sz="1400" dirty="0" err="1" smtClean="0"/>
            <a:t>niv</a:t>
          </a:r>
          <a:r>
            <a:rPr lang="fr-FR" sz="1400" dirty="0" smtClean="0"/>
            <a:t> 1)</a:t>
          </a:r>
          <a:endParaRPr lang="fr-FR" sz="1400" dirty="0"/>
        </a:p>
      </dgm:t>
    </dgm:pt>
    <dgm:pt modelId="{B518300F-DBCE-4670-A5ED-4FF4A174B98B}" type="parTrans" cxnId="{B10A32CB-26AD-4F58-8BCF-F353CC3A25C8}">
      <dgm:prSet/>
      <dgm:spPr/>
      <dgm:t>
        <a:bodyPr/>
        <a:lstStyle/>
        <a:p>
          <a:endParaRPr lang="fr-FR"/>
        </a:p>
      </dgm:t>
    </dgm:pt>
    <dgm:pt modelId="{CC80EE18-6BF7-4E63-82A7-82E82E8156D6}" type="sibTrans" cxnId="{B10A32CB-26AD-4F58-8BCF-F353CC3A25C8}">
      <dgm:prSet/>
      <dgm:spPr/>
      <dgm:t>
        <a:bodyPr/>
        <a:lstStyle/>
        <a:p>
          <a:endParaRPr lang="fr-FR"/>
        </a:p>
      </dgm:t>
    </dgm:pt>
    <dgm:pt modelId="{F7D06DD5-F5AB-48A3-93C6-2B776545DDB8}">
      <dgm:prSet phldrT="[Texte]" custT="1"/>
      <dgm:spPr/>
      <dgm:t>
        <a:bodyPr/>
        <a:lstStyle/>
        <a:p>
          <a:r>
            <a:rPr lang="fr-FR" sz="1600" b="1" dirty="0" smtClean="0"/>
            <a:t>Modules d’approfondissement : </a:t>
          </a:r>
        </a:p>
        <a:p>
          <a:r>
            <a:rPr lang="fr-FR" sz="1400" dirty="0" smtClean="0"/>
            <a:t>accompagner les éco-délégués (</a:t>
          </a:r>
          <a:r>
            <a:rPr lang="fr-FR" sz="1400" dirty="0" err="1" smtClean="0"/>
            <a:t>niv</a:t>
          </a:r>
          <a:r>
            <a:rPr lang="fr-FR" sz="1400" dirty="0" smtClean="0"/>
            <a:t> 2 - atelier)</a:t>
          </a:r>
          <a:endParaRPr lang="fr-FR" sz="1400" dirty="0"/>
        </a:p>
      </dgm:t>
    </dgm:pt>
    <dgm:pt modelId="{99CFCB1B-D253-4C91-9040-D1AA664DD6E4}" type="parTrans" cxnId="{61868E88-B986-4161-B0F7-48543456196B}">
      <dgm:prSet/>
      <dgm:spPr/>
      <dgm:t>
        <a:bodyPr/>
        <a:lstStyle/>
        <a:p>
          <a:endParaRPr lang="fr-FR"/>
        </a:p>
      </dgm:t>
    </dgm:pt>
    <dgm:pt modelId="{6E018D52-5FAC-4E76-A8F9-B92414D0A8E7}" type="sibTrans" cxnId="{61868E88-B986-4161-B0F7-48543456196B}">
      <dgm:prSet/>
      <dgm:spPr/>
      <dgm:t>
        <a:bodyPr/>
        <a:lstStyle/>
        <a:p>
          <a:endParaRPr lang="fr-FR"/>
        </a:p>
      </dgm:t>
    </dgm:pt>
    <dgm:pt modelId="{42816ADF-1D94-4C4B-B588-2F7D8C5D487A}">
      <dgm:prSet phldrT="[Texte]"/>
      <dgm:spPr/>
      <dgm:t>
        <a:bodyPr/>
        <a:lstStyle/>
        <a:p>
          <a:r>
            <a:rPr lang="fr-FR" dirty="0" smtClean="0"/>
            <a:t>P3 - Elaborer et mettre en œuvre des projets en EDD</a:t>
          </a:r>
          <a:endParaRPr lang="fr-FR" dirty="0"/>
        </a:p>
      </dgm:t>
    </dgm:pt>
    <dgm:pt modelId="{1902BA99-BB7E-42A8-BCB6-0DBCC07E631D}" type="parTrans" cxnId="{A67C533D-2C41-48B1-B92D-A2E086751263}">
      <dgm:prSet/>
      <dgm:spPr/>
      <dgm:t>
        <a:bodyPr/>
        <a:lstStyle/>
        <a:p>
          <a:endParaRPr lang="fr-FR"/>
        </a:p>
      </dgm:t>
    </dgm:pt>
    <dgm:pt modelId="{4925FDBB-3494-4351-9438-A98570BCD5AF}" type="sibTrans" cxnId="{A67C533D-2C41-48B1-B92D-A2E086751263}">
      <dgm:prSet/>
      <dgm:spPr/>
      <dgm:t>
        <a:bodyPr/>
        <a:lstStyle/>
        <a:p>
          <a:endParaRPr lang="fr-FR"/>
        </a:p>
      </dgm:t>
    </dgm:pt>
    <dgm:pt modelId="{64F6FAFD-7079-4601-96AF-EA2BA1F1960E}">
      <dgm:prSet phldrT="[Texte]" custT="1"/>
      <dgm:spPr/>
      <dgm:t>
        <a:bodyPr/>
        <a:lstStyle/>
        <a:p>
          <a:r>
            <a:rPr lang="fr-FR" sz="1600" b="1" dirty="0" smtClean="0"/>
            <a:t>Modules essentiels : </a:t>
          </a:r>
        </a:p>
        <a:p>
          <a:r>
            <a:rPr lang="fr-FR" sz="1400" dirty="0" smtClean="0"/>
            <a:t>enjeux éducatifs, enjeux scientifiques, </a:t>
          </a:r>
          <a:endParaRPr lang="fr-FR" sz="1400" dirty="0"/>
        </a:p>
      </dgm:t>
    </dgm:pt>
    <dgm:pt modelId="{1770C30C-45C7-4C69-8C3E-6D4B5F1631AA}" type="parTrans" cxnId="{8571B9F9-9DBB-49D9-8216-36FC7F81FE63}">
      <dgm:prSet/>
      <dgm:spPr/>
      <dgm:t>
        <a:bodyPr/>
        <a:lstStyle/>
        <a:p>
          <a:endParaRPr lang="fr-FR"/>
        </a:p>
      </dgm:t>
    </dgm:pt>
    <dgm:pt modelId="{22E397B3-1B7F-4BD8-A84E-49AB254566F0}" type="sibTrans" cxnId="{8571B9F9-9DBB-49D9-8216-36FC7F81FE63}">
      <dgm:prSet/>
      <dgm:spPr/>
      <dgm:t>
        <a:bodyPr/>
        <a:lstStyle/>
        <a:p>
          <a:endParaRPr lang="fr-FR"/>
        </a:p>
      </dgm:t>
    </dgm:pt>
    <dgm:pt modelId="{6DDD915F-12BE-42AC-A39F-DC6B17B7C9BB}">
      <dgm:prSet phldrT="[Texte]" custT="1"/>
      <dgm:spPr/>
      <dgm:t>
        <a:bodyPr/>
        <a:lstStyle/>
        <a:p>
          <a:r>
            <a:rPr lang="fr-FR" sz="1600" b="1" dirty="0" smtClean="0"/>
            <a:t>Module d’approfondissement (1) : dans son environnement professionnel</a:t>
          </a:r>
        </a:p>
        <a:p>
          <a:r>
            <a:rPr lang="fr-FR" sz="1300" dirty="0" smtClean="0"/>
            <a:t>Au CDI, sport et EDD, EDD et chef d’œuvre en voie pro, EDD et EAC… </a:t>
          </a:r>
          <a:endParaRPr lang="fr-FR" sz="1300" dirty="0"/>
        </a:p>
      </dgm:t>
    </dgm:pt>
    <dgm:pt modelId="{C5CFF722-A83B-4623-8043-2886F3B02EC2}" type="parTrans" cxnId="{365E698D-CA79-43AA-A340-F9343812E7D6}">
      <dgm:prSet/>
      <dgm:spPr/>
      <dgm:t>
        <a:bodyPr/>
        <a:lstStyle/>
        <a:p>
          <a:endParaRPr lang="fr-FR"/>
        </a:p>
      </dgm:t>
    </dgm:pt>
    <dgm:pt modelId="{A7C5CD58-396A-47BF-BCAD-36359FF5960F}" type="sibTrans" cxnId="{365E698D-CA79-43AA-A340-F9343812E7D6}">
      <dgm:prSet/>
      <dgm:spPr/>
      <dgm:t>
        <a:bodyPr/>
        <a:lstStyle/>
        <a:p>
          <a:endParaRPr lang="fr-FR"/>
        </a:p>
      </dgm:t>
    </dgm:pt>
    <dgm:pt modelId="{4A33CB75-1E70-4B6E-9FE9-81199DEB541C}">
      <dgm:prSet phldrT="[Texte]" custT="1"/>
      <dgm:spPr/>
      <dgm:t>
        <a:bodyPr/>
        <a:lstStyle/>
        <a:p>
          <a:r>
            <a:rPr lang="fr-FR" sz="1600" b="1" dirty="0" smtClean="0"/>
            <a:t>Module d’approfondissement (2) : approfondir un thème</a:t>
          </a:r>
        </a:p>
        <a:p>
          <a:r>
            <a:rPr lang="fr-FR" sz="1300" dirty="0" smtClean="0"/>
            <a:t>Énergie, Numérique, climat, biodiversité….</a:t>
          </a:r>
          <a:endParaRPr lang="fr-FR" sz="1300" dirty="0"/>
        </a:p>
      </dgm:t>
    </dgm:pt>
    <dgm:pt modelId="{7CE9A53C-E023-4452-87E9-5C711C4C072B}" type="parTrans" cxnId="{913B6A36-47A2-4361-9C3A-C9636AFCABFA}">
      <dgm:prSet/>
      <dgm:spPr/>
      <dgm:t>
        <a:bodyPr/>
        <a:lstStyle/>
        <a:p>
          <a:endParaRPr lang="fr-FR"/>
        </a:p>
      </dgm:t>
    </dgm:pt>
    <dgm:pt modelId="{3E7CCC66-1A8D-41E1-9622-0489D138CC1F}" type="sibTrans" cxnId="{913B6A36-47A2-4361-9C3A-C9636AFCABFA}">
      <dgm:prSet/>
      <dgm:spPr/>
      <dgm:t>
        <a:bodyPr/>
        <a:lstStyle/>
        <a:p>
          <a:endParaRPr lang="fr-FR"/>
        </a:p>
      </dgm:t>
    </dgm:pt>
    <dgm:pt modelId="{F4DFFF4A-141A-4CEA-A62B-3ADAC9F66FB1}" type="pres">
      <dgm:prSet presAssocID="{CDC38319-12C0-44AE-8DE3-20B4073763F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1FA623C-5B03-4206-9301-29611E8EFF4B}" type="pres">
      <dgm:prSet presAssocID="{BAF82D35-CF50-4D59-9F5F-E316693EA168}" presName="compNode" presStyleCnt="0"/>
      <dgm:spPr/>
    </dgm:pt>
    <dgm:pt modelId="{0B73DDA6-A54B-4508-AFE5-F6BB3C08B414}" type="pres">
      <dgm:prSet presAssocID="{BAF82D35-CF50-4D59-9F5F-E316693EA168}" presName="aNode" presStyleLbl="bgShp" presStyleIdx="0" presStyleCnt="3"/>
      <dgm:spPr/>
      <dgm:t>
        <a:bodyPr/>
        <a:lstStyle/>
        <a:p>
          <a:endParaRPr lang="fr-FR"/>
        </a:p>
      </dgm:t>
    </dgm:pt>
    <dgm:pt modelId="{57794B39-2A90-4C9A-A603-8025005F2ADF}" type="pres">
      <dgm:prSet presAssocID="{BAF82D35-CF50-4D59-9F5F-E316693EA168}" presName="textNode" presStyleLbl="bgShp" presStyleIdx="0" presStyleCnt="3"/>
      <dgm:spPr/>
      <dgm:t>
        <a:bodyPr/>
        <a:lstStyle/>
        <a:p>
          <a:endParaRPr lang="fr-FR"/>
        </a:p>
      </dgm:t>
    </dgm:pt>
    <dgm:pt modelId="{6CAA25CA-E1B6-4DE6-A574-4154785750D5}" type="pres">
      <dgm:prSet presAssocID="{BAF82D35-CF50-4D59-9F5F-E316693EA168}" presName="compChildNode" presStyleCnt="0"/>
      <dgm:spPr/>
    </dgm:pt>
    <dgm:pt modelId="{9DE30A85-C394-45EC-9321-5E2F749C14B7}" type="pres">
      <dgm:prSet presAssocID="{BAF82D35-CF50-4D59-9F5F-E316693EA168}" presName="theInnerList" presStyleCnt="0"/>
      <dgm:spPr/>
    </dgm:pt>
    <dgm:pt modelId="{8F997528-0ED6-4C5A-B517-1C227C60A5A3}" type="pres">
      <dgm:prSet presAssocID="{C8EC1782-DB0D-4CC3-8D37-8590A2F901B7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04C731-8B4F-4FC0-9D86-3213B70D0DCD}" type="pres">
      <dgm:prSet presAssocID="{C8EC1782-DB0D-4CC3-8D37-8590A2F901B7}" presName="aSpace2" presStyleCnt="0"/>
      <dgm:spPr/>
    </dgm:pt>
    <dgm:pt modelId="{907892FB-A6CC-4EC6-8956-0268D2595933}" type="pres">
      <dgm:prSet presAssocID="{741EB60D-87C3-4FDD-90A0-4FEF39550C1F}" presName="childNode" presStyleLbl="node1" presStyleIdx="1" presStyleCnt="7" custScaleX="1096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7BD515-82AD-4A01-9F22-6E20A678D504}" type="pres">
      <dgm:prSet presAssocID="{BAF82D35-CF50-4D59-9F5F-E316693EA168}" presName="aSpace" presStyleCnt="0"/>
      <dgm:spPr/>
    </dgm:pt>
    <dgm:pt modelId="{52D43C19-9269-43EA-AE4A-646C19A69591}" type="pres">
      <dgm:prSet presAssocID="{5FA94E74-CDB0-4C36-8BDC-A0100BC517E3}" presName="compNode" presStyleCnt="0"/>
      <dgm:spPr/>
    </dgm:pt>
    <dgm:pt modelId="{E12AE9FC-D25F-4980-868D-BE0AD8E43B9A}" type="pres">
      <dgm:prSet presAssocID="{5FA94E74-CDB0-4C36-8BDC-A0100BC517E3}" presName="aNode" presStyleLbl="bgShp" presStyleIdx="1" presStyleCnt="3"/>
      <dgm:spPr/>
      <dgm:t>
        <a:bodyPr/>
        <a:lstStyle/>
        <a:p>
          <a:endParaRPr lang="fr-FR"/>
        </a:p>
      </dgm:t>
    </dgm:pt>
    <dgm:pt modelId="{7A053E75-74C1-493E-8310-18AC5BF5AAE0}" type="pres">
      <dgm:prSet presAssocID="{5FA94E74-CDB0-4C36-8BDC-A0100BC517E3}" presName="textNode" presStyleLbl="bgShp" presStyleIdx="1" presStyleCnt="3"/>
      <dgm:spPr/>
      <dgm:t>
        <a:bodyPr/>
        <a:lstStyle/>
        <a:p>
          <a:endParaRPr lang="fr-FR"/>
        </a:p>
      </dgm:t>
    </dgm:pt>
    <dgm:pt modelId="{B2B2529A-EFD1-48F3-9965-AA776233CA08}" type="pres">
      <dgm:prSet presAssocID="{5FA94E74-CDB0-4C36-8BDC-A0100BC517E3}" presName="compChildNode" presStyleCnt="0"/>
      <dgm:spPr/>
    </dgm:pt>
    <dgm:pt modelId="{8F1C20C8-144D-4D3A-94AA-C3E83F1C5F4E}" type="pres">
      <dgm:prSet presAssocID="{5FA94E74-CDB0-4C36-8BDC-A0100BC517E3}" presName="theInnerList" presStyleCnt="0"/>
      <dgm:spPr/>
    </dgm:pt>
    <dgm:pt modelId="{95F7DF0B-D9C8-413A-86D1-00CEF822A830}" type="pres">
      <dgm:prSet presAssocID="{327C040A-4A83-4043-93A8-ABD25904011B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596598-3CCA-4927-859A-BFBDAF2FEB49}" type="pres">
      <dgm:prSet presAssocID="{327C040A-4A83-4043-93A8-ABD25904011B}" presName="aSpace2" presStyleCnt="0"/>
      <dgm:spPr/>
    </dgm:pt>
    <dgm:pt modelId="{0F3331B1-D992-4938-9B0B-3C2D9601C7D5}" type="pres">
      <dgm:prSet presAssocID="{F7D06DD5-F5AB-48A3-93C6-2B776545DDB8}" presName="childNode" presStyleLbl="node1" presStyleIdx="3" presStyleCnt="7" custScaleX="1097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EF0446-FBB7-4C5C-9C1D-3E8197D6A55C}" type="pres">
      <dgm:prSet presAssocID="{5FA94E74-CDB0-4C36-8BDC-A0100BC517E3}" presName="aSpace" presStyleCnt="0"/>
      <dgm:spPr/>
    </dgm:pt>
    <dgm:pt modelId="{E75C367B-1B06-448A-A107-0BC7FF84B98F}" type="pres">
      <dgm:prSet presAssocID="{42816ADF-1D94-4C4B-B588-2F7D8C5D487A}" presName="compNode" presStyleCnt="0"/>
      <dgm:spPr/>
    </dgm:pt>
    <dgm:pt modelId="{353678E5-73F6-4131-8254-F774851D766F}" type="pres">
      <dgm:prSet presAssocID="{42816ADF-1D94-4C4B-B588-2F7D8C5D487A}" presName="aNode" presStyleLbl="bgShp" presStyleIdx="2" presStyleCnt="3"/>
      <dgm:spPr/>
      <dgm:t>
        <a:bodyPr/>
        <a:lstStyle/>
        <a:p>
          <a:endParaRPr lang="fr-FR"/>
        </a:p>
      </dgm:t>
    </dgm:pt>
    <dgm:pt modelId="{714F4905-2982-4FA9-941F-DE92E846838F}" type="pres">
      <dgm:prSet presAssocID="{42816ADF-1D94-4C4B-B588-2F7D8C5D487A}" presName="textNode" presStyleLbl="bgShp" presStyleIdx="2" presStyleCnt="3"/>
      <dgm:spPr/>
      <dgm:t>
        <a:bodyPr/>
        <a:lstStyle/>
        <a:p>
          <a:endParaRPr lang="fr-FR"/>
        </a:p>
      </dgm:t>
    </dgm:pt>
    <dgm:pt modelId="{BE8AE9E8-CFDD-4E1A-A7C3-9D0D1C28BA9A}" type="pres">
      <dgm:prSet presAssocID="{42816ADF-1D94-4C4B-B588-2F7D8C5D487A}" presName="compChildNode" presStyleCnt="0"/>
      <dgm:spPr/>
    </dgm:pt>
    <dgm:pt modelId="{10CC9B08-F832-45A1-97CF-C846087D9D6A}" type="pres">
      <dgm:prSet presAssocID="{42816ADF-1D94-4C4B-B588-2F7D8C5D487A}" presName="theInnerList" presStyleCnt="0"/>
      <dgm:spPr/>
    </dgm:pt>
    <dgm:pt modelId="{640794FC-3682-494E-A72E-0C0FDA08AB92}" type="pres">
      <dgm:prSet presAssocID="{64F6FAFD-7079-4601-96AF-EA2BA1F1960E}" presName="childNode" presStyleLbl="node1" presStyleIdx="4" presStyleCnt="7" custScaleY="450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B83C83-D5AE-4410-9537-D2BCE6481D21}" type="pres">
      <dgm:prSet presAssocID="{64F6FAFD-7079-4601-96AF-EA2BA1F1960E}" presName="aSpace2" presStyleCnt="0"/>
      <dgm:spPr/>
    </dgm:pt>
    <dgm:pt modelId="{CE5DFF74-51E7-43F1-A83C-A2539B6FB11B}" type="pres">
      <dgm:prSet presAssocID="{6DDD915F-12BE-42AC-A39F-DC6B17B7C9BB}" presName="childNode" presStyleLbl="node1" presStyleIdx="5" presStyleCnt="7" custScaleY="629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4E17C5-F1C9-42D1-93EF-C5A935F2346B}" type="pres">
      <dgm:prSet presAssocID="{6DDD915F-12BE-42AC-A39F-DC6B17B7C9BB}" presName="aSpace2" presStyleCnt="0"/>
      <dgm:spPr/>
    </dgm:pt>
    <dgm:pt modelId="{A0F278E5-7FFC-4033-BF94-235217B1DEFF}" type="pres">
      <dgm:prSet presAssocID="{4A33CB75-1E70-4B6E-9FE9-81199DEB541C}" presName="childNode" presStyleLbl="node1" presStyleIdx="6" presStyleCnt="7" custScaleY="374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7388DC-2CC2-4863-816C-2A90E6805BFC}" type="presOf" srcId="{5FA94E74-CDB0-4C36-8BDC-A0100BC517E3}" destId="{7A053E75-74C1-493E-8310-18AC5BF5AAE0}" srcOrd="1" destOrd="0" presId="urn:microsoft.com/office/officeart/2005/8/layout/lProcess2"/>
    <dgm:cxn modelId="{6F3E517C-8F13-4A13-9107-0D10B5E7E523}" type="presOf" srcId="{F7D06DD5-F5AB-48A3-93C6-2B776545DDB8}" destId="{0F3331B1-D992-4938-9B0B-3C2D9601C7D5}" srcOrd="0" destOrd="0" presId="urn:microsoft.com/office/officeart/2005/8/layout/lProcess2"/>
    <dgm:cxn modelId="{B10A32CB-26AD-4F58-8BCF-F353CC3A25C8}" srcId="{5FA94E74-CDB0-4C36-8BDC-A0100BC517E3}" destId="{327C040A-4A83-4043-93A8-ABD25904011B}" srcOrd="0" destOrd="0" parTransId="{B518300F-DBCE-4670-A5ED-4FF4A174B98B}" sibTransId="{CC80EE18-6BF7-4E63-82A7-82E82E8156D6}"/>
    <dgm:cxn modelId="{23A9032D-5401-4B5F-A9C4-E15467CF6CC3}" type="presOf" srcId="{5FA94E74-CDB0-4C36-8BDC-A0100BC517E3}" destId="{E12AE9FC-D25F-4980-868D-BE0AD8E43B9A}" srcOrd="0" destOrd="0" presId="urn:microsoft.com/office/officeart/2005/8/layout/lProcess2"/>
    <dgm:cxn modelId="{F04D4A94-C3D3-4A08-BAC6-B89BA5FF8CF5}" type="presOf" srcId="{42816ADF-1D94-4C4B-B588-2F7D8C5D487A}" destId="{714F4905-2982-4FA9-941F-DE92E846838F}" srcOrd="1" destOrd="0" presId="urn:microsoft.com/office/officeart/2005/8/layout/lProcess2"/>
    <dgm:cxn modelId="{618552C0-F662-44AF-9B82-759FDB686A1B}" srcId="{BAF82D35-CF50-4D59-9F5F-E316693EA168}" destId="{C8EC1782-DB0D-4CC3-8D37-8590A2F901B7}" srcOrd="0" destOrd="0" parTransId="{9B8B0C3B-CA43-4124-9E1B-E2973636486A}" sibTransId="{8B1BAAD0-9EDF-4F6C-BECE-728E3804A14B}"/>
    <dgm:cxn modelId="{F1F90610-744C-4F3D-947D-E1902ED61ADB}" type="presOf" srcId="{327C040A-4A83-4043-93A8-ABD25904011B}" destId="{95F7DF0B-D9C8-413A-86D1-00CEF822A830}" srcOrd="0" destOrd="0" presId="urn:microsoft.com/office/officeart/2005/8/layout/lProcess2"/>
    <dgm:cxn modelId="{C04C53D6-DA89-4B18-B799-AEDD212E577C}" srcId="{CDC38319-12C0-44AE-8DE3-20B4073763F1}" destId="{BAF82D35-CF50-4D59-9F5F-E316693EA168}" srcOrd="0" destOrd="0" parTransId="{E7BFB0B0-B41C-4BF1-8BD5-408AF0FD9BF4}" sibTransId="{ECE2A400-7EA7-4886-AF10-890AE88EB053}"/>
    <dgm:cxn modelId="{962BA241-BF86-4362-B12D-0768F614769B}" type="presOf" srcId="{BAF82D35-CF50-4D59-9F5F-E316693EA168}" destId="{57794B39-2A90-4C9A-A603-8025005F2ADF}" srcOrd="1" destOrd="0" presId="urn:microsoft.com/office/officeart/2005/8/layout/lProcess2"/>
    <dgm:cxn modelId="{51DD7CC7-CA81-4D50-BD5E-A1A1D9849416}" type="presOf" srcId="{741EB60D-87C3-4FDD-90A0-4FEF39550C1F}" destId="{907892FB-A6CC-4EC6-8956-0268D2595933}" srcOrd="0" destOrd="0" presId="urn:microsoft.com/office/officeart/2005/8/layout/lProcess2"/>
    <dgm:cxn modelId="{91474C8D-A8E8-41B8-B468-B83BF9558701}" type="presOf" srcId="{42816ADF-1D94-4C4B-B588-2F7D8C5D487A}" destId="{353678E5-73F6-4131-8254-F774851D766F}" srcOrd="0" destOrd="0" presId="urn:microsoft.com/office/officeart/2005/8/layout/lProcess2"/>
    <dgm:cxn modelId="{9E6AE321-D0C9-4C8B-BB27-5C848B66E63B}" type="presOf" srcId="{CDC38319-12C0-44AE-8DE3-20B4073763F1}" destId="{F4DFFF4A-141A-4CEA-A62B-3ADAC9F66FB1}" srcOrd="0" destOrd="0" presId="urn:microsoft.com/office/officeart/2005/8/layout/lProcess2"/>
    <dgm:cxn modelId="{FEF7D52E-38F5-4C7F-B7EE-873235A7A3E0}" type="presOf" srcId="{64F6FAFD-7079-4601-96AF-EA2BA1F1960E}" destId="{640794FC-3682-494E-A72E-0C0FDA08AB92}" srcOrd="0" destOrd="0" presId="urn:microsoft.com/office/officeart/2005/8/layout/lProcess2"/>
    <dgm:cxn modelId="{49E99B57-090C-47B3-AFBC-35FBFDC4446C}" type="presOf" srcId="{BAF82D35-CF50-4D59-9F5F-E316693EA168}" destId="{0B73DDA6-A54B-4508-AFE5-F6BB3C08B414}" srcOrd="0" destOrd="0" presId="urn:microsoft.com/office/officeart/2005/8/layout/lProcess2"/>
    <dgm:cxn modelId="{07D7C904-CA12-4D58-8E1B-10936D719EAA}" type="presOf" srcId="{C8EC1782-DB0D-4CC3-8D37-8590A2F901B7}" destId="{8F997528-0ED6-4C5A-B517-1C227C60A5A3}" srcOrd="0" destOrd="0" presId="urn:microsoft.com/office/officeart/2005/8/layout/lProcess2"/>
    <dgm:cxn modelId="{B79C0833-FD9D-49C5-951B-04FC7654353A}" type="presOf" srcId="{6DDD915F-12BE-42AC-A39F-DC6B17B7C9BB}" destId="{CE5DFF74-51E7-43F1-A83C-A2539B6FB11B}" srcOrd="0" destOrd="0" presId="urn:microsoft.com/office/officeart/2005/8/layout/lProcess2"/>
    <dgm:cxn modelId="{365E698D-CA79-43AA-A340-F9343812E7D6}" srcId="{42816ADF-1D94-4C4B-B588-2F7D8C5D487A}" destId="{6DDD915F-12BE-42AC-A39F-DC6B17B7C9BB}" srcOrd="1" destOrd="0" parTransId="{C5CFF722-A83B-4623-8043-2886F3B02EC2}" sibTransId="{A7C5CD58-396A-47BF-BCAD-36359FF5960F}"/>
    <dgm:cxn modelId="{4CAC0298-FFDB-4EA1-A374-0E32C374D75A}" srcId="{BAF82D35-CF50-4D59-9F5F-E316693EA168}" destId="{741EB60D-87C3-4FDD-90A0-4FEF39550C1F}" srcOrd="1" destOrd="0" parTransId="{0F12A227-4959-47C0-A795-DB2543EA9504}" sibTransId="{4B3D8534-511A-4706-BD1E-7051B96FFA96}"/>
    <dgm:cxn modelId="{2E90A31A-9308-4248-8B3A-8831A7CD6A38}" type="presOf" srcId="{4A33CB75-1E70-4B6E-9FE9-81199DEB541C}" destId="{A0F278E5-7FFC-4033-BF94-235217B1DEFF}" srcOrd="0" destOrd="0" presId="urn:microsoft.com/office/officeart/2005/8/layout/lProcess2"/>
    <dgm:cxn modelId="{E2286709-43D6-458F-90A7-971224A988B9}" srcId="{CDC38319-12C0-44AE-8DE3-20B4073763F1}" destId="{5FA94E74-CDB0-4C36-8BDC-A0100BC517E3}" srcOrd="1" destOrd="0" parTransId="{FB3583BC-AF68-47A9-939E-6623228C1EC8}" sibTransId="{0F54AA7C-034D-44FF-A5DE-000C0BF653E0}"/>
    <dgm:cxn modelId="{61868E88-B986-4161-B0F7-48543456196B}" srcId="{5FA94E74-CDB0-4C36-8BDC-A0100BC517E3}" destId="{F7D06DD5-F5AB-48A3-93C6-2B776545DDB8}" srcOrd="1" destOrd="0" parTransId="{99CFCB1B-D253-4C91-9040-D1AA664DD6E4}" sibTransId="{6E018D52-5FAC-4E76-A8F9-B92414D0A8E7}"/>
    <dgm:cxn modelId="{913B6A36-47A2-4361-9C3A-C9636AFCABFA}" srcId="{42816ADF-1D94-4C4B-B588-2F7D8C5D487A}" destId="{4A33CB75-1E70-4B6E-9FE9-81199DEB541C}" srcOrd="2" destOrd="0" parTransId="{7CE9A53C-E023-4452-87E9-5C711C4C072B}" sibTransId="{3E7CCC66-1A8D-41E1-9622-0489D138CC1F}"/>
    <dgm:cxn modelId="{A67C533D-2C41-48B1-B92D-A2E086751263}" srcId="{CDC38319-12C0-44AE-8DE3-20B4073763F1}" destId="{42816ADF-1D94-4C4B-B588-2F7D8C5D487A}" srcOrd="2" destOrd="0" parTransId="{1902BA99-BB7E-42A8-BCB6-0DBCC07E631D}" sibTransId="{4925FDBB-3494-4351-9438-A98570BCD5AF}"/>
    <dgm:cxn modelId="{8571B9F9-9DBB-49D9-8216-36FC7F81FE63}" srcId="{42816ADF-1D94-4C4B-B588-2F7D8C5D487A}" destId="{64F6FAFD-7079-4601-96AF-EA2BA1F1960E}" srcOrd="0" destOrd="0" parTransId="{1770C30C-45C7-4C69-8C3E-6D4B5F1631AA}" sibTransId="{22E397B3-1B7F-4BD8-A84E-49AB254566F0}"/>
    <dgm:cxn modelId="{63507970-129B-4B18-A7BC-DFBF111C8BED}" type="presParOf" srcId="{F4DFFF4A-141A-4CEA-A62B-3ADAC9F66FB1}" destId="{61FA623C-5B03-4206-9301-29611E8EFF4B}" srcOrd="0" destOrd="0" presId="urn:microsoft.com/office/officeart/2005/8/layout/lProcess2"/>
    <dgm:cxn modelId="{1B8C66E7-DFBB-4A0F-9C5C-0ABDCEF492DB}" type="presParOf" srcId="{61FA623C-5B03-4206-9301-29611E8EFF4B}" destId="{0B73DDA6-A54B-4508-AFE5-F6BB3C08B414}" srcOrd="0" destOrd="0" presId="urn:microsoft.com/office/officeart/2005/8/layout/lProcess2"/>
    <dgm:cxn modelId="{66C2771F-A87B-4614-AC67-651C40C02B3B}" type="presParOf" srcId="{61FA623C-5B03-4206-9301-29611E8EFF4B}" destId="{57794B39-2A90-4C9A-A603-8025005F2ADF}" srcOrd="1" destOrd="0" presId="urn:microsoft.com/office/officeart/2005/8/layout/lProcess2"/>
    <dgm:cxn modelId="{71A631F5-C6A7-4887-A492-CF6A612C6758}" type="presParOf" srcId="{61FA623C-5B03-4206-9301-29611E8EFF4B}" destId="{6CAA25CA-E1B6-4DE6-A574-4154785750D5}" srcOrd="2" destOrd="0" presId="urn:microsoft.com/office/officeart/2005/8/layout/lProcess2"/>
    <dgm:cxn modelId="{B896ACA9-1882-4784-8846-79C6AC09B871}" type="presParOf" srcId="{6CAA25CA-E1B6-4DE6-A574-4154785750D5}" destId="{9DE30A85-C394-45EC-9321-5E2F749C14B7}" srcOrd="0" destOrd="0" presId="urn:microsoft.com/office/officeart/2005/8/layout/lProcess2"/>
    <dgm:cxn modelId="{AEAE930F-BBFD-4042-B336-859C595CB3CF}" type="presParOf" srcId="{9DE30A85-C394-45EC-9321-5E2F749C14B7}" destId="{8F997528-0ED6-4C5A-B517-1C227C60A5A3}" srcOrd="0" destOrd="0" presId="urn:microsoft.com/office/officeart/2005/8/layout/lProcess2"/>
    <dgm:cxn modelId="{8B68F9E1-DC1C-4DC9-89E1-E6FADDCD2264}" type="presParOf" srcId="{9DE30A85-C394-45EC-9321-5E2F749C14B7}" destId="{8104C731-8B4F-4FC0-9D86-3213B70D0DCD}" srcOrd="1" destOrd="0" presId="urn:microsoft.com/office/officeart/2005/8/layout/lProcess2"/>
    <dgm:cxn modelId="{C5575AB4-0BBC-4520-9056-3B2D076EAA99}" type="presParOf" srcId="{9DE30A85-C394-45EC-9321-5E2F749C14B7}" destId="{907892FB-A6CC-4EC6-8956-0268D2595933}" srcOrd="2" destOrd="0" presId="urn:microsoft.com/office/officeart/2005/8/layout/lProcess2"/>
    <dgm:cxn modelId="{2F05BCFC-0792-45A1-9278-DB92404B76DA}" type="presParOf" srcId="{F4DFFF4A-141A-4CEA-A62B-3ADAC9F66FB1}" destId="{797BD515-82AD-4A01-9F22-6E20A678D504}" srcOrd="1" destOrd="0" presId="urn:microsoft.com/office/officeart/2005/8/layout/lProcess2"/>
    <dgm:cxn modelId="{8568FCFD-4069-4F63-BF84-27D7D3080419}" type="presParOf" srcId="{F4DFFF4A-141A-4CEA-A62B-3ADAC9F66FB1}" destId="{52D43C19-9269-43EA-AE4A-646C19A69591}" srcOrd="2" destOrd="0" presId="urn:microsoft.com/office/officeart/2005/8/layout/lProcess2"/>
    <dgm:cxn modelId="{4A4E3201-89BA-42FF-936B-F6FF97508E48}" type="presParOf" srcId="{52D43C19-9269-43EA-AE4A-646C19A69591}" destId="{E12AE9FC-D25F-4980-868D-BE0AD8E43B9A}" srcOrd="0" destOrd="0" presId="urn:microsoft.com/office/officeart/2005/8/layout/lProcess2"/>
    <dgm:cxn modelId="{85F67299-0373-43A0-821D-CC87B15185C5}" type="presParOf" srcId="{52D43C19-9269-43EA-AE4A-646C19A69591}" destId="{7A053E75-74C1-493E-8310-18AC5BF5AAE0}" srcOrd="1" destOrd="0" presId="urn:microsoft.com/office/officeart/2005/8/layout/lProcess2"/>
    <dgm:cxn modelId="{4D5CB148-AA8E-4B59-BF83-08AEF9012E1E}" type="presParOf" srcId="{52D43C19-9269-43EA-AE4A-646C19A69591}" destId="{B2B2529A-EFD1-48F3-9965-AA776233CA08}" srcOrd="2" destOrd="0" presId="urn:microsoft.com/office/officeart/2005/8/layout/lProcess2"/>
    <dgm:cxn modelId="{AE5E7C8A-B7AB-4094-98B0-2E5CC857512C}" type="presParOf" srcId="{B2B2529A-EFD1-48F3-9965-AA776233CA08}" destId="{8F1C20C8-144D-4D3A-94AA-C3E83F1C5F4E}" srcOrd="0" destOrd="0" presId="urn:microsoft.com/office/officeart/2005/8/layout/lProcess2"/>
    <dgm:cxn modelId="{AA41C6DC-F29F-4DA6-9E51-A0B5C2605994}" type="presParOf" srcId="{8F1C20C8-144D-4D3A-94AA-C3E83F1C5F4E}" destId="{95F7DF0B-D9C8-413A-86D1-00CEF822A830}" srcOrd="0" destOrd="0" presId="urn:microsoft.com/office/officeart/2005/8/layout/lProcess2"/>
    <dgm:cxn modelId="{6D2319F2-3AF0-4C96-BC32-BA9C95602AA6}" type="presParOf" srcId="{8F1C20C8-144D-4D3A-94AA-C3E83F1C5F4E}" destId="{17596598-3CCA-4927-859A-BFBDAF2FEB49}" srcOrd="1" destOrd="0" presId="urn:microsoft.com/office/officeart/2005/8/layout/lProcess2"/>
    <dgm:cxn modelId="{9016AFEB-7941-455E-8D44-CDEE3CC582D8}" type="presParOf" srcId="{8F1C20C8-144D-4D3A-94AA-C3E83F1C5F4E}" destId="{0F3331B1-D992-4938-9B0B-3C2D9601C7D5}" srcOrd="2" destOrd="0" presId="urn:microsoft.com/office/officeart/2005/8/layout/lProcess2"/>
    <dgm:cxn modelId="{029563A8-80C7-42E6-8CD9-AC30205F5E19}" type="presParOf" srcId="{F4DFFF4A-141A-4CEA-A62B-3ADAC9F66FB1}" destId="{38EF0446-FBB7-4C5C-9C1D-3E8197D6A55C}" srcOrd="3" destOrd="0" presId="urn:microsoft.com/office/officeart/2005/8/layout/lProcess2"/>
    <dgm:cxn modelId="{E0E60BA3-CCB9-442F-8FED-60C6568DBB64}" type="presParOf" srcId="{F4DFFF4A-141A-4CEA-A62B-3ADAC9F66FB1}" destId="{E75C367B-1B06-448A-A107-0BC7FF84B98F}" srcOrd="4" destOrd="0" presId="urn:microsoft.com/office/officeart/2005/8/layout/lProcess2"/>
    <dgm:cxn modelId="{B17D63F2-6706-4D96-8CAC-310A4830AFDF}" type="presParOf" srcId="{E75C367B-1B06-448A-A107-0BC7FF84B98F}" destId="{353678E5-73F6-4131-8254-F774851D766F}" srcOrd="0" destOrd="0" presId="urn:microsoft.com/office/officeart/2005/8/layout/lProcess2"/>
    <dgm:cxn modelId="{596C1E1C-E9B2-4F7E-B19D-BFB5CA33B7F9}" type="presParOf" srcId="{E75C367B-1B06-448A-A107-0BC7FF84B98F}" destId="{714F4905-2982-4FA9-941F-DE92E846838F}" srcOrd="1" destOrd="0" presId="urn:microsoft.com/office/officeart/2005/8/layout/lProcess2"/>
    <dgm:cxn modelId="{CFF1F735-18A4-4721-97C6-87D2C81CBB8B}" type="presParOf" srcId="{E75C367B-1B06-448A-A107-0BC7FF84B98F}" destId="{BE8AE9E8-CFDD-4E1A-A7C3-9D0D1C28BA9A}" srcOrd="2" destOrd="0" presId="urn:microsoft.com/office/officeart/2005/8/layout/lProcess2"/>
    <dgm:cxn modelId="{0B7CB870-5E28-4F88-936D-AC3CCF573E04}" type="presParOf" srcId="{BE8AE9E8-CFDD-4E1A-A7C3-9D0D1C28BA9A}" destId="{10CC9B08-F832-45A1-97CF-C846087D9D6A}" srcOrd="0" destOrd="0" presId="urn:microsoft.com/office/officeart/2005/8/layout/lProcess2"/>
    <dgm:cxn modelId="{9EC2F9EB-9813-4A65-8301-D4E637CC830C}" type="presParOf" srcId="{10CC9B08-F832-45A1-97CF-C846087D9D6A}" destId="{640794FC-3682-494E-A72E-0C0FDA08AB92}" srcOrd="0" destOrd="0" presId="urn:microsoft.com/office/officeart/2005/8/layout/lProcess2"/>
    <dgm:cxn modelId="{8868D7BE-BE1D-4FF3-89DB-E2A7D8788A4E}" type="presParOf" srcId="{10CC9B08-F832-45A1-97CF-C846087D9D6A}" destId="{FEB83C83-D5AE-4410-9537-D2BCE6481D21}" srcOrd="1" destOrd="0" presId="urn:microsoft.com/office/officeart/2005/8/layout/lProcess2"/>
    <dgm:cxn modelId="{3449DD58-F19A-48F2-80A6-06D08965C712}" type="presParOf" srcId="{10CC9B08-F832-45A1-97CF-C846087D9D6A}" destId="{CE5DFF74-51E7-43F1-A83C-A2539B6FB11B}" srcOrd="2" destOrd="0" presId="urn:microsoft.com/office/officeart/2005/8/layout/lProcess2"/>
    <dgm:cxn modelId="{C3EECDE8-D181-41D1-9793-7089A0A6B9CF}" type="presParOf" srcId="{10CC9B08-F832-45A1-97CF-C846087D9D6A}" destId="{4E4E17C5-F1C9-42D1-93EF-C5A935F2346B}" srcOrd="3" destOrd="0" presId="urn:microsoft.com/office/officeart/2005/8/layout/lProcess2"/>
    <dgm:cxn modelId="{61BD06E9-18F8-43BB-AAF5-44B0E0F96248}" type="presParOf" srcId="{10CC9B08-F832-45A1-97CF-C846087D9D6A}" destId="{A0F278E5-7FFC-4033-BF94-235217B1DEF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3DDA6-A54B-4508-AFE5-F6BB3C08B414}">
      <dsp:nvSpPr>
        <dsp:cNvPr id="0" name=""/>
        <dsp:cNvSpPr/>
      </dsp:nvSpPr>
      <dsp:spPr>
        <a:xfrm>
          <a:off x="1429" y="0"/>
          <a:ext cx="3715629" cy="65947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P1 - Engager les élèves et son établissement dans une démarche globale durable</a:t>
          </a:r>
          <a:endParaRPr lang="fr-FR" sz="2600" kern="1200" dirty="0"/>
        </a:p>
      </dsp:txBody>
      <dsp:txXfrm>
        <a:off x="1429" y="0"/>
        <a:ext cx="3715629" cy="1978429"/>
      </dsp:txXfrm>
    </dsp:sp>
    <dsp:sp modelId="{8F997528-0ED6-4C5A-B517-1C227C60A5A3}">
      <dsp:nvSpPr>
        <dsp:cNvPr id="0" name=""/>
        <dsp:cNvSpPr/>
      </dsp:nvSpPr>
      <dsp:spPr>
        <a:xfrm>
          <a:off x="372992" y="1980361"/>
          <a:ext cx="2972503" cy="19884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Modules essentiels 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enjeux éducatifs, enjeux scientifiques, la démarche E3D, être référent </a:t>
          </a:r>
          <a:endParaRPr lang="fr-FR" sz="1400" kern="1200" dirty="0"/>
        </a:p>
      </dsp:txBody>
      <dsp:txXfrm>
        <a:off x="431231" y="2038600"/>
        <a:ext cx="2856025" cy="1871933"/>
      </dsp:txXfrm>
    </dsp:sp>
    <dsp:sp modelId="{907892FB-A6CC-4EC6-8956-0268D2595933}">
      <dsp:nvSpPr>
        <dsp:cNvPr id="0" name=""/>
        <dsp:cNvSpPr/>
      </dsp:nvSpPr>
      <dsp:spPr>
        <a:xfrm>
          <a:off x="230133" y="4274682"/>
          <a:ext cx="3258220" cy="1988411"/>
        </a:xfrm>
        <a:prstGeom prst="roundRect">
          <a:avLst>
            <a:gd name="adj" fmla="val 10000"/>
          </a:avLst>
        </a:prstGeom>
        <a:solidFill>
          <a:schemeClr val="accent2">
            <a:hueOff val="-1898823"/>
            <a:satOff val="8944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Modules d’approfondissement 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(autres approches, outils et ressources…)</a:t>
          </a:r>
          <a:endParaRPr lang="fr-FR" sz="1400" kern="1200" dirty="0"/>
        </a:p>
      </dsp:txBody>
      <dsp:txXfrm>
        <a:off x="288372" y="4332921"/>
        <a:ext cx="3141742" cy="1871933"/>
      </dsp:txXfrm>
    </dsp:sp>
    <dsp:sp modelId="{E12AE9FC-D25F-4980-868D-BE0AD8E43B9A}">
      <dsp:nvSpPr>
        <dsp:cNvPr id="0" name=""/>
        <dsp:cNvSpPr/>
      </dsp:nvSpPr>
      <dsp:spPr>
        <a:xfrm>
          <a:off x="3995730" y="0"/>
          <a:ext cx="3715629" cy="65947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P2 – Former et accompagner les éco-délégués</a:t>
          </a:r>
          <a:endParaRPr lang="fr-FR" sz="2600" kern="1200" dirty="0"/>
        </a:p>
      </dsp:txBody>
      <dsp:txXfrm>
        <a:off x="3995730" y="0"/>
        <a:ext cx="3715629" cy="1978429"/>
      </dsp:txXfrm>
    </dsp:sp>
    <dsp:sp modelId="{95F7DF0B-D9C8-413A-86D1-00CEF822A830}">
      <dsp:nvSpPr>
        <dsp:cNvPr id="0" name=""/>
        <dsp:cNvSpPr/>
      </dsp:nvSpPr>
      <dsp:spPr>
        <a:xfrm>
          <a:off x="4367293" y="1980361"/>
          <a:ext cx="2972503" cy="1988411"/>
        </a:xfrm>
        <a:prstGeom prst="roundRect">
          <a:avLst>
            <a:gd name="adj" fmla="val 10000"/>
          </a:avLst>
        </a:prstGeom>
        <a:solidFill>
          <a:schemeClr val="accent2">
            <a:hueOff val="-3797645"/>
            <a:satOff val="17887"/>
            <a:lumOff val="86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Modules essentiels 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Enjeux éducatifs, compétences et parcours de l’élève, accompagner les éco-délégués (</a:t>
          </a:r>
          <a:r>
            <a:rPr lang="fr-FR" sz="1400" kern="1200" dirty="0" err="1" smtClean="0"/>
            <a:t>niv</a:t>
          </a:r>
          <a:r>
            <a:rPr lang="fr-FR" sz="1400" kern="1200" dirty="0" smtClean="0"/>
            <a:t> 1)</a:t>
          </a:r>
          <a:endParaRPr lang="fr-FR" sz="1400" kern="1200" dirty="0"/>
        </a:p>
      </dsp:txBody>
      <dsp:txXfrm>
        <a:off x="4425532" y="2038600"/>
        <a:ext cx="2856025" cy="1871933"/>
      </dsp:txXfrm>
    </dsp:sp>
    <dsp:sp modelId="{0F3331B1-D992-4938-9B0B-3C2D9601C7D5}">
      <dsp:nvSpPr>
        <dsp:cNvPr id="0" name=""/>
        <dsp:cNvSpPr/>
      </dsp:nvSpPr>
      <dsp:spPr>
        <a:xfrm>
          <a:off x="4222785" y="4274682"/>
          <a:ext cx="3261519" cy="1988411"/>
        </a:xfrm>
        <a:prstGeom prst="roundRect">
          <a:avLst>
            <a:gd name="adj" fmla="val 10000"/>
          </a:avLst>
        </a:prstGeom>
        <a:solidFill>
          <a:schemeClr val="accent2">
            <a:hueOff val="-5696468"/>
            <a:satOff val="26831"/>
            <a:lumOff val="1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Modules d’approfondissement 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accompagner les éco-délégués (</a:t>
          </a:r>
          <a:r>
            <a:rPr lang="fr-FR" sz="1400" kern="1200" dirty="0" err="1" smtClean="0"/>
            <a:t>niv</a:t>
          </a:r>
          <a:r>
            <a:rPr lang="fr-FR" sz="1400" kern="1200" dirty="0" smtClean="0"/>
            <a:t> 2 - atelier)</a:t>
          </a:r>
          <a:endParaRPr lang="fr-FR" sz="1400" kern="1200" dirty="0"/>
        </a:p>
      </dsp:txBody>
      <dsp:txXfrm>
        <a:off x="4281024" y="4332921"/>
        <a:ext cx="3145041" cy="1871933"/>
      </dsp:txXfrm>
    </dsp:sp>
    <dsp:sp modelId="{353678E5-73F6-4131-8254-F774851D766F}">
      <dsp:nvSpPr>
        <dsp:cNvPr id="0" name=""/>
        <dsp:cNvSpPr/>
      </dsp:nvSpPr>
      <dsp:spPr>
        <a:xfrm>
          <a:off x="7990031" y="0"/>
          <a:ext cx="3715629" cy="65947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P3 - Elaborer et mettre en œuvre des projets en EDD</a:t>
          </a:r>
          <a:endParaRPr lang="fr-FR" sz="2600" kern="1200" dirty="0"/>
        </a:p>
      </dsp:txBody>
      <dsp:txXfrm>
        <a:off x="7990031" y="0"/>
        <a:ext cx="3715629" cy="1978429"/>
      </dsp:txXfrm>
    </dsp:sp>
    <dsp:sp modelId="{640794FC-3682-494E-A72E-0C0FDA08AB92}">
      <dsp:nvSpPr>
        <dsp:cNvPr id="0" name=""/>
        <dsp:cNvSpPr/>
      </dsp:nvSpPr>
      <dsp:spPr>
        <a:xfrm>
          <a:off x="8361594" y="1979263"/>
          <a:ext cx="2972503" cy="1094682"/>
        </a:xfrm>
        <a:prstGeom prst="roundRect">
          <a:avLst>
            <a:gd name="adj" fmla="val 10000"/>
          </a:avLst>
        </a:prstGeom>
        <a:solidFill>
          <a:schemeClr val="accent2">
            <a:hueOff val="-7595291"/>
            <a:satOff val="35774"/>
            <a:lumOff val="172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Modules essentiels 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enjeux éducatifs, enjeux scientifiques, </a:t>
          </a:r>
          <a:endParaRPr lang="fr-FR" sz="1400" kern="1200" dirty="0"/>
        </a:p>
      </dsp:txBody>
      <dsp:txXfrm>
        <a:off x="8393656" y="2011325"/>
        <a:ext cx="2908379" cy="1030558"/>
      </dsp:txXfrm>
    </dsp:sp>
    <dsp:sp modelId="{CE5DFF74-51E7-43F1-A83C-A2539B6FB11B}">
      <dsp:nvSpPr>
        <dsp:cNvPr id="0" name=""/>
        <dsp:cNvSpPr/>
      </dsp:nvSpPr>
      <dsp:spPr>
        <a:xfrm>
          <a:off x="8361594" y="3448121"/>
          <a:ext cx="2972503" cy="1531178"/>
        </a:xfrm>
        <a:prstGeom prst="roundRect">
          <a:avLst>
            <a:gd name="adj" fmla="val 10000"/>
          </a:avLst>
        </a:prstGeom>
        <a:solidFill>
          <a:schemeClr val="accent2">
            <a:hueOff val="-9494113"/>
            <a:satOff val="44717"/>
            <a:lumOff val="215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Module d’approfondissement (1) : dans son environnement professionnel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Au CDI, sport et EDD, EDD et chef d’œuvre en voie pro, EDD et EAC… </a:t>
          </a:r>
          <a:endParaRPr lang="fr-FR" sz="1300" kern="1200" dirty="0"/>
        </a:p>
      </dsp:txBody>
      <dsp:txXfrm>
        <a:off x="8406441" y="3492968"/>
        <a:ext cx="2882809" cy="1441484"/>
      </dsp:txXfrm>
    </dsp:sp>
    <dsp:sp modelId="{A0F278E5-7FFC-4033-BF94-235217B1DEFF}">
      <dsp:nvSpPr>
        <dsp:cNvPr id="0" name=""/>
        <dsp:cNvSpPr/>
      </dsp:nvSpPr>
      <dsp:spPr>
        <a:xfrm>
          <a:off x="8361594" y="5353476"/>
          <a:ext cx="2972503" cy="910715"/>
        </a:xfrm>
        <a:prstGeom prst="roundRect">
          <a:avLst>
            <a:gd name="adj" fmla="val 10000"/>
          </a:avLst>
        </a:prstGeom>
        <a:solidFill>
          <a:schemeClr val="accent2">
            <a:hueOff val="-11392936"/>
            <a:satOff val="53661"/>
            <a:lumOff val="2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Module d’approfondissement (2) : approfondir un thème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Énergie, Numérique, climat, biodiversité….</a:t>
          </a:r>
          <a:endParaRPr lang="fr-FR" sz="1300" kern="1200" dirty="0"/>
        </a:p>
      </dsp:txBody>
      <dsp:txXfrm>
        <a:off x="8388268" y="5380150"/>
        <a:ext cx="2919155" cy="857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jj/MM/AAAA</a:t>
            </a:r>
            <a:endParaRPr lang="fr-FR" dirty="0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pPr defTabSz="1219170"/>
            <a:r>
              <a:rPr lang="fr-FR">
                <a:solidFill>
                  <a:srgbClr val="000000"/>
                </a:solidFill>
              </a:rPr>
              <a:t>Intitulé de la division/délégation académique 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‹N°›</a:t>
            </a:fld>
            <a:endParaRPr lang="fr-FR" dirty="0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74DC2EF-4B2D-374B-8735-E2E0EBAD3F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1" y="240685"/>
            <a:ext cx="5682672" cy="467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7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 defTabSz="1219170"/>
            <a:r>
              <a:rPr lang="fr-FR" cap="all">
                <a:solidFill>
                  <a:srgbClr val="000000"/>
                </a:solidFill>
              </a:rPr>
              <a:t>jj/MM/AAAA</a:t>
            </a:r>
            <a:endParaRPr lang="fr-FR" cap="all" dirty="0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defTabSz="1219170"/>
            <a:r>
              <a:rPr lang="fr-FR">
                <a:solidFill>
                  <a:srgbClr val="000000"/>
                </a:solidFill>
              </a:rPr>
              <a:t>Intitulé de la division/délégation académique 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 defTabSz="1219170"/>
            <a:fld id="{733122C9-A0B9-462F-8757-0847AD287B63}" type="slidenum">
              <a:rPr lang="fr-FR" smtClean="0">
                <a:solidFill>
                  <a:srgbClr val="000000"/>
                </a:solidFill>
              </a:rPr>
              <a:pPr defTabSz="1219170"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EC04E4D8-81BF-1E49-863C-5693067E1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0" y="240347"/>
            <a:ext cx="2870439" cy="236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6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 defTabSz="1219170"/>
            <a:r>
              <a:rPr lang="fr-FR" cap="all">
                <a:solidFill>
                  <a:srgbClr val="000000"/>
                </a:solidFill>
              </a:rPr>
              <a:t>jj/MM/AAAA</a:t>
            </a:r>
            <a:endParaRPr lang="fr-FR" cap="all" dirty="0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defTabSz="1219170"/>
            <a:r>
              <a:rPr lang="fr-FR">
                <a:solidFill>
                  <a:srgbClr val="000000"/>
                </a:solidFill>
              </a:rPr>
              <a:t>Intitulé de la division/délégation académique 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 defTabSz="1219170"/>
            <a:fld id="{733122C9-A0B9-462F-8757-0847AD287B63}" type="slidenum">
              <a:rPr lang="fr-FR" smtClean="0">
                <a:solidFill>
                  <a:srgbClr val="000000"/>
                </a:solidFill>
              </a:rPr>
              <a:pPr defTabSz="1219170"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75663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rgbClr val="000091">
              <a:alpha val="7843"/>
            </a:srgbClr>
          </a:solidFill>
          <a:ln>
            <a:noFill/>
          </a:ln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2637021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 defTabSz="1219170"/>
            <a:r>
              <a:rPr lang="fr-FR" cap="all">
                <a:solidFill>
                  <a:srgbClr val="000000"/>
                </a:solidFill>
              </a:rPr>
              <a:t>jj/MM/AAAA</a:t>
            </a:r>
            <a:endParaRPr lang="fr-FR" cap="all" dirty="0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defTabSz="1219170"/>
            <a:r>
              <a:rPr lang="fr-FR">
                <a:solidFill>
                  <a:srgbClr val="000000"/>
                </a:solidFill>
              </a:rPr>
              <a:t>Intitulé de la division/délégation académique 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 defTabSz="1219170"/>
            <a:fld id="{733122C9-A0B9-462F-8757-0847AD287B63}" type="slidenum">
              <a:rPr lang="fr-FR" smtClean="0">
                <a:solidFill>
                  <a:srgbClr val="000000"/>
                </a:solidFill>
              </a:rPr>
              <a:pPr defTabSz="1219170"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49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 defTabSz="1219170"/>
            <a:r>
              <a:rPr lang="fr-FR" cap="all">
                <a:solidFill>
                  <a:srgbClr val="000000"/>
                </a:solidFill>
              </a:rPr>
              <a:t>jj/MM/AAAA</a:t>
            </a:r>
            <a:endParaRPr lang="fr-FR" cap="all" dirty="0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defTabSz="1219170"/>
            <a:r>
              <a:rPr lang="fr-FR">
                <a:solidFill>
                  <a:srgbClr val="000000"/>
                </a:solidFill>
              </a:rPr>
              <a:t>Intitulé de la division/délégation académique 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 defTabSz="1219170"/>
            <a:fld id="{733122C9-A0B9-462F-8757-0847AD287B63}" type="slidenum">
              <a:rPr lang="fr-FR" smtClean="0">
                <a:solidFill>
                  <a:srgbClr val="000000"/>
                </a:solidFill>
              </a:rPr>
              <a:pPr defTabSz="1219170"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30121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056B819B-4D8B-4032-A9A8-2EF4F1F29220}" type="datetimeFigureOut">
              <a:rPr lang="fr-FR" smtClean="0">
                <a:solidFill>
                  <a:srgbClr val="000000"/>
                </a:solidFill>
              </a:rPr>
              <a:pPr defTabSz="1219170"/>
              <a:t>02/10/2023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846FF193-9575-4140-A461-2F0A753B8866}" type="slidenum">
              <a:rPr lang="fr-FR" smtClean="0">
                <a:solidFill>
                  <a:srgbClr val="000000"/>
                </a:solidFill>
              </a:rPr>
              <a:pPr defTabSz="1219170"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5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056B819B-4D8B-4032-A9A8-2EF4F1F29220}" type="datetimeFigureOut">
              <a:rPr lang="fr-FR" smtClean="0">
                <a:solidFill>
                  <a:srgbClr val="000000"/>
                </a:solidFill>
              </a:rPr>
              <a:pPr defTabSz="1219170"/>
              <a:t>02/10/2023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846FF193-9575-4140-A461-2F0A753B8866}" type="slidenum">
              <a:rPr lang="fr-FR" smtClean="0">
                <a:solidFill>
                  <a:srgbClr val="000000"/>
                </a:solidFill>
              </a:rPr>
              <a:pPr defTabSz="1219170"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87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DF340A-638A-41EA-BD05-6AF80365E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4D0C204-836B-46FF-B6A7-62D3F89723BA}" type="datetimeFigureOut">
              <a:rPr lang="fr-FR" smtClean="0">
                <a:solidFill>
                  <a:srgbClr val="000000"/>
                </a:solidFill>
              </a:rPr>
              <a:pPr defTabSz="1219170"/>
              <a:t>02/10/2023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B552FD-64C2-425F-A8D0-E97C94F2C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982E53-3C36-4163-BDB2-1CE2736F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4A9CA486-D5BA-417D-958A-1AE7164EE3A9}" type="slidenum">
              <a:rPr lang="fr-FR" smtClean="0">
                <a:solidFill>
                  <a:srgbClr val="000000"/>
                </a:solidFill>
              </a:rPr>
              <a:pPr defTabSz="1219170"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 defTabSz="1219170"/>
            <a:r>
              <a:rPr lang="fr-FR" cap="all">
                <a:solidFill>
                  <a:srgbClr val="000000"/>
                </a:solidFill>
              </a:rPr>
              <a:t>jj/MM/AAAA</a:t>
            </a:r>
            <a:endParaRPr lang="fr-FR" cap="all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pPr defTabSz="1219170"/>
            <a:r>
              <a:rPr lang="fr-FR">
                <a:solidFill>
                  <a:srgbClr val="000000"/>
                </a:solidFill>
              </a:rPr>
              <a:t>Intitulé de la division/délégation académique 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defTabSz="1219170"/>
            <a:fld id="{733122C9-A0B9-462F-8757-0847AD287B63}" type="slidenum">
              <a:rPr lang="fr-FR" smtClean="0">
                <a:solidFill>
                  <a:srgbClr val="000000"/>
                </a:solidFill>
              </a:rPr>
              <a:pPr defTabSz="1219170"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985C7C26-3777-6343-8C6F-2F6E4C4CEF2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1" y="144121"/>
            <a:ext cx="1007687" cy="82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6F602-4897-4452-A33B-07E1A8D41F20}" type="datetime1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02/10/2023</a:t>
            </a:fld>
            <a:endParaRPr kumimoji="0" lang="fr-FR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9CA486-D5BA-417D-958A-1AE7164EE3A9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Diagramme 4"/>
          <p:cNvGraphicFramePr/>
          <p:nvPr>
            <p:extLst/>
          </p:nvPr>
        </p:nvGraphicFramePr>
        <p:xfrm>
          <a:off x="193965" y="110837"/>
          <a:ext cx="11707090" cy="6594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131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0296C05-55DF-43F1-803C-3D4140D6DCCB}" type="datetime1">
              <a:rPr lang="fr-FR" smtClean="0">
                <a:solidFill>
                  <a:srgbClr val="000000"/>
                </a:solidFill>
              </a:rPr>
              <a:t>02/10/2023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4A9CA486-D5BA-417D-958A-1AE7164EE3A9}" type="slidenum">
              <a:rPr lang="fr-FR" smtClean="0">
                <a:solidFill>
                  <a:srgbClr val="000000"/>
                </a:solidFill>
              </a:rPr>
              <a:pPr defTabSz="1219170"/>
              <a:t>2</a:t>
            </a:fld>
            <a:endParaRPr lang="fr-FR">
              <a:solidFill>
                <a:srgbClr val="000000"/>
              </a:solidFill>
            </a:endParaRPr>
          </a:p>
        </p:txBody>
      </p:sp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5791" y="0"/>
            <a:ext cx="4877225" cy="6888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981512" y="1182848"/>
            <a:ext cx="3716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affiche à diffuser dans les établissements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54341" y="5528345"/>
            <a:ext cx="384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télécharger </a:t>
            </a:r>
          </a:p>
        </p:txBody>
      </p:sp>
    </p:spTree>
    <p:extLst>
      <p:ext uri="{BB962C8B-B14F-4D97-AF65-F5344CB8AC3E}">
        <p14:creationId xmlns:p14="http://schemas.microsoft.com/office/powerpoint/2010/main" val="2838678379"/>
      </p:ext>
    </p:extLst>
  </p:cSld>
  <p:clrMapOvr>
    <a:masterClrMapping/>
  </p:clrMapOvr>
</p:sld>
</file>

<file path=ppt/theme/theme1.xml><?xml version="1.0" encoding="utf-8"?>
<a:theme xmlns:a="http://schemas.openxmlformats.org/drawingml/2006/main" name="2_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</Words>
  <Application>Microsoft Office PowerPoint</Application>
  <PresentationFormat>Grand écran</PresentationFormat>
  <Paragraphs>23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Arial</vt:lpstr>
      <vt:lpstr>2_MINISTÈRIEL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Pons</dc:creator>
  <cp:lastModifiedBy>Sophie Pons</cp:lastModifiedBy>
  <cp:revision>1</cp:revision>
  <dcterms:created xsi:type="dcterms:W3CDTF">2023-10-02T15:30:48Z</dcterms:created>
  <dcterms:modified xsi:type="dcterms:W3CDTF">2023-10-02T15:33:12Z</dcterms:modified>
</cp:coreProperties>
</file>